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5" r:id="rId6"/>
    <p:sldId id="268" r:id="rId7"/>
    <p:sldId id="272" r:id="rId8"/>
    <p:sldId id="257" r:id="rId9"/>
    <p:sldId id="264" r:id="rId10"/>
    <p:sldId id="269" r:id="rId11"/>
    <p:sldId id="271" r:id="rId12"/>
    <p:sldId id="259" r:id="rId13"/>
    <p:sldId id="260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ZA" dirty="0">
                <a:solidFill>
                  <a:schemeClr val="bg1"/>
                </a:solidFill>
              </a:rPr>
              <a:t>Burn Down Chart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bg1">
                  <a:alpha val="95000"/>
                </a:schemeClr>
              </a:solidFill>
              <a:miter lim="800000"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Sheet1!$E$22:$E$31</c:f>
              <c:strCache>
                <c:ptCount val="10"/>
                <c:pt idx="0">
                  <c:v>23 June</c:v>
                </c:pt>
                <c:pt idx="1">
                  <c:v>30 June</c:v>
                </c:pt>
                <c:pt idx="2">
                  <c:v>7 July</c:v>
                </c:pt>
                <c:pt idx="3">
                  <c:v>14 July</c:v>
                </c:pt>
                <c:pt idx="4">
                  <c:v>21 July</c:v>
                </c:pt>
                <c:pt idx="5">
                  <c:v>28 July</c:v>
                </c:pt>
                <c:pt idx="6">
                  <c:v>4 August</c:v>
                </c:pt>
                <c:pt idx="7">
                  <c:v>11 August</c:v>
                </c:pt>
                <c:pt idx="8">
                  <c:v>18 August</c:v>
                </c:pt>
                <c:pt idx="9">
                  <c:v>25 August</c:v>
                </c:pt>
              </c:strCache>
            </c:strRef>
          </c:cat>
          <c:val>
            <c:numRef>
              <c:f>Sheet1!$F$22:$F$31</c:f>
              <c:numCache>
                <c:formatCode>General</c:formatCode>
                <c:ptCount val="10"/>
                <c:pt idx="0">
                  <c:v>400</c:v>
                </c:pt>
                <c:pt idx="1">
                  <c:v>360</c:v>
                </c:pt>
                <c:pt idx="2">
                  <c:v>310</c:v>
                </c:pt>
                <c:pt idx="3">
                  <c:v>293</c:v>
                </c:pt>
                <c:pt idx="4">
                  <c:v>224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252975840"/>
        <c:axId val="-252964416"/>
      </c:barChart>
      <c:catAx>
        <c:axId val="-25297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2964416"/>
        <c:crosses val="autoZero"/>
        <c:auto val="1"/>
        <c:lblAlgn val="ctr"/>
        <c:lblOffset val="100"/>
        <c:noMultiLvlLbl val="0"/>
      </c:catAx>
      <c:valAx>
        <c:axId val="-25296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297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707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133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66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597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320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2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178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51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1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72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47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97" y="15527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Second Presentation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72" y="5246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24-07-2015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What’s Left to do?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GUI Optimisation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implementation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Manual/ReadMe files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Graph creation &amp; display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Adding friends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calculations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Proper exception handling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Extensive user testing</a:t>
            </a:r>
          </a:p>
          <a:p>
            <a:endParaRPr lang="en-ZA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Algorithm Concerns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Speed limits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Normalisation concerns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Required standard deviation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Distribution to use</a:t>
            </a:r>
          </a:p>
          <a:p>
            <a:endParaRPr lang="en-ZA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0" y="22034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Our Initial Concepts For UI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5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508432"/>
            <a:ext cx="8287694" cy="5859031"/>
          </a:xfrm>
        </p:spPr>
      </p:pic>
    </p:spTree>
    <p:extLst>
      <p:ext uri="{BB962C8B-B14F-4D97-AF65-F5344CB8AC3E}">
        <p14:creationId xmlns:p14="http://schemas.microsoft.com/office/powerpoint/2010/main" val="394799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756430"/>
            <a:ext cx="7963844" cy="5630083"/>
          </a:xfrm>
        </p:spPr>
      </p:pic>
    </p:spTree>
    <p:extLst>
      <p:ext uri="{BB962C8B-B14F-4D97-AF65-F5344CB8AC3E}">
        <p14:creationId xmlns:p14="http://schemas.microsoft.com/office/powerpoint/2010/main" val="3906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20891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And many more ideas to come…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 Quick Recap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Enthusiastically creating and implementing an application using a </a:t>
            </a:r>
            <a:r>
              <a:rPr lang="en-ZA" dirty="0" smtClean="0">
                <a:solidFill>
                  <a:schemeClr val="bg1"/>
                </a:solidFill>
              </a:rPr>
              <a:t>C# server </a:t>
            </a:r>
            <a:r>
              <a:rPr lang="en-ZA" dirty="0" smtClean="0">
                <a:solidFill>
                  <a:schemeClr val="bg1"/>
                </a:solidFill>
              </a:rPr>
              <a:t>and Android Client.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The aim of this project is to produce an app that can record and monitor the driving activity of South African residents and improve driver safety across a range of indicators.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Our project was created to service the Client DVT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2290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 smtClean="0">
                <a:solidFill>
                  <a:schemeClr val="bg1"/>
                </a:solidFill>
              </a:rPr>
              <a:t>What We Are Doing</a:t>
            </a:r>
            <a:endParaRPr lang="en-Z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06" y="487363"/>
            <a:ext cx="7426445" cy="6370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2219" y="0"/>
            <a:ext cx="3827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Client Side Class Diagram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06" y="473855"/>
            <a:ext cx="6581701" cy="6384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8319" y="0"/>
            <a:ext cx="29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Database Structure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Our Current Capabilities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Android application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Run application in background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Upload and store application data on server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 users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Database persistence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Mock algorithm data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Calibration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725" y="0"/>
            <a:ext cx="3781426" cy="642826"/>
          </a:xfrm>
        </p:spPr>
        <p:txBody>
          <a:bodyPr>
            <a:normAutofit fontScale="90000"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Our Scrum Board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15" y="642826"/>
            <a:ext cx="10991045" cy="62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Burn Down Estimates</a:t>
            </a:r>
            <a:endParaRPr lang="en-ZA"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752060"/>
              </p:ext>
            </p:extLst>
          </p:nvPr>
        </p:nvGraphicFramePr>
        <p:xfrm>
          <a:off x="1017916" y="1578633"/>
          <a:ext cx="10136038" cy="4597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819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Achievements Since </a:t>
            </a:r>
            <a:r>
              <a:rPr lang="en-ZA" b="1" dirty="0">
                <a:solidFill>
                  <a:schemeClr val="bg1"/>
                </a:solidFill>
              </a:rPr>
              <a:t>L</a:t>
            </a:r>
            <a:r>
              <a:rPr lang="en-ZA" b="1" dirty="0" smtClean="0">
                <a:solidFill>
                  <a:schemeClr val="bg1"/>
                </a:solidFill>
              </a:rPr>
              <a:t>ast </a:t>
            </a:r>
            <a:r>
              <a:rPr lang="en-ZA" b="1" dirty="0">
                <a:solidFill>
                  <a:schemeClr val="bg1"/>
                </a:solidFill>
              </a:rPr>
              <a:t>P</a:t>
            </a:r>
            <a:r>
              <a:rPr lang="en-ZA" b="1" dirty="0" smtClean="0">
                <a:solidFill>
                  <a:schemeClr val="bg1"/>
                </a:solidFill>
              </a:rPr>
              <a:t>resentation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 smtClean="0">
                <a:solidFill>
                  <a:schemeClr val="bg1"/>
                </a:solidFill>
              </a:rPr>
              <a:t>Axel </a:t>
            </a:r>
            <a:r>
              <a:rPr lang="en-ZA" b="1" dirty="0" err="1" smtClean="0">
                <a:solidFill>
                  <a:schemeClr val="bg1"/>
                </a:solidFill>
              </a:rPr>
              <a:t>Ind</a:t>
            </a:r>
            <a:r>
              <a:rPr lang="en-ZA" dirty="0" smtClean="0"/>
              <a:t>: 	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Research pertaining to algorithm development. 				Technical and </a:t>
            </a:r>
            <a:r>
              <a:rPr lang="en-ZA" dirty="0" err="1" smtClean="0">
                <a:solidFill>
                  <a:schemeClr val="bg1">
                    <a:lumMod val="65000"/>
                  </a:schemeClr>
                </a:solidFill>
              </a:rPr>
              <a:t>documentational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 support.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Zander </a:t>
            </a:r>
            <a:r>
              <a:rPr lang="en-ZA" b="1" dirty="0" err="1" smtClean="0">
                <a:solidFill>
                  <a:schemeClr val="bg1"/>
                </a:solidFill>
              </a:rPr>
              <a:t>Boshoff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Server creation, database creation, database 				manager creation.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Nick	Robinson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Created basic Android application, implemented 				data capturing, server communication, OR mapping.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Tim </a:t>
            </a:r>
            <a:r>
              <a:rPr lang="en-ZA" b="1" dirty="0" err="1" smtClean="0">
                <a:solidFill>
                  <a:schemeClr val="bg1"/>
                </a:solidFill>
              </a:rPr>
              <a:t>Kirker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HTML creation, server communication.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William </a:t>
            </a:r>
            <a:r>
              <a:rPr lang="en-ZA" b="1" dirty="0" err="1" smtClean="0">
                <a:solidFill>
                  <a:schemeClr val="bg1"/>
                </a:solidFill>
              </a:rPr>
              <a:t>Seloma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Android creation support (extensive contact and 				collaboration with Nick)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23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Challenges We Have Encountered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Google Login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Gathering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 Compression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Team Communication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Development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PHP Hosting</a:t>
            </a:r>
          </a:p>
        </p:txBody>
      </p:sp>
    </p:spTree>
    <p:extLst>
      <p:ext uri="{BB962C8B-B14F-4D97-AF65-F5344CB8AC3E}">
        <p14:creationId xmlns:p14="http://schemas.microsoft.com/office/powerpoint/2010/main" val="83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183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A Quick Recap</vt:lpstr>
      <vt:lpstr>PowerPoint Presentation</vt:lpstr>
      <vt:lpstr>PowerPoint Presentation</vt:lpstr>
      <vt:lpstr>Our Current Capabilities</vt:lpstr>
      <vt:lpstr>Our Scrum Board</vt:lpstr>
      <vt:lpstr>Burn Down Estimates</vt:lpstr>
      <vt:lpstr>Achievements Since Last Presentation</vt:lpstr>
      <vt:lpstr>Challenges We Have Encountered</vt:lpstr>
      <vt:lpstr>What’s Left to do?</vt:lpstr>
      <vt:lpstr>Algorithm Concerns</vt:lpstr>
      <vt:lpstr>Our Initial Concepts For UI</vt:lpstr>
      <vt:lpstr>PowerPoint Presentation</vt:lpstr>
      <vt:lpstr>PowerPoint Presentation</vt:lpstr>
      <vt:lpstr>PowerPoint Presentation</vt:lpstr>
      <vt:lpstr>And many more ideas to come…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23</cp:revision>
  <dcterms:created xsi:type="dcterms:W3CDTF">2015-05-29T13:23:46Z</dcterms:created>
  <dcterms:modified xsi:type="dcterms:W3CDTF">2015-07-21T19:24:12Z</dcterms:modified>
</cp:coreProperties>
</file>